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37" r:id="rId2"/>
    <p:sldId id="338" r:id="rId3"/>
    <p:sldId id="339" r:id="rId4"/>
    <p:sldId id="340" r:id="rId5"/>
    <p:sldId id="341" r:id="rId6"/>
    <p:sldId id="342" r:id="rId7"/>
    <p:sldId id="343" r:id="rId8"/>
    <p:sldId id="344" r:id="rId9"/>
    <p:sldId id="345" r:id="rId10"/>
  </p:sldIdLst>
  <p:sldSz cx="7556500" cy="10693400"/>
  <p:notesSz cx="7556500" cy="10693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4" d="100"/>
          <a:sy n="44" d="100"/>
        </p:scale>
        <p:origin x="-2358" y="-10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023" y="3314954"/>
            <a:ext cx="6426262" cy="2245613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046" y="5988304"/>
            <a:ext cx="5292216" cy="267335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11/12/2018</a:t>
            </a:fld>
            <a:endParaRPr lang="en-US" smtClean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2947901" y="537174"/>
            <a:ext cx="501116" cy="615594"/>
          </a:xfrm>
          <a:custGeom>
            <a:avLst/>
            <a:gdLst/>
            <a:ahLst/>
            <a:cxnLst/>
            <a:rect l="l" t="t" r="r" b="b"/>
            <a:pathLst>
              <a:path w="501116" h="615594">
                <a:moveTo>
                  <a:pt x="0" y="0"/>
                </a:moveTo>
                <a:lnTo>
                  <a:pt x="501116" y="0"/>
                </a:lnTo>
                <a:lnTo>
                  <a:pt x="501116" y="615594"/>
                </a:lnTo>
                <a:lnTo>
                  <a:pt x="0" y="615594"/>
                </a:lnTo>
                <a:lnTo>
                  <a:pt x="0" y="0"/>
                </a:lnTo>
                <a:close/>
              </a:path>
            </a:pathLst>
          </a:custGeom>
          <a:solidFill>
            <a:srgbClr val="B1B1B1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2947901" y="1143771"/>
            <a:ext cx="501116" cy="0"/>
          </a:xfrm>
          <a:custGeom>
            <a:avLst/>
            <a:gdLst/>
            <a:ahLst/>
            <a:cxnLst/>
            <a:rect l="l" t="t" r="r" b="b"/>
            <a:pathLst>
              <a:path w="501116">
                <a:moveTo>
                  <a:pt x="0" y="0"/>
                </a:moveTo>
                <a:lnTo>
                  <a:pt x="501116" y="0"/>
                </a:lnTo>
              </a:path>
            </a:pathLst>
          </a:custGeom>
          <a:ln w="192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" name="bk object 18"/>
          <p:cNvSpPr/>
          <p:nvPr/>
        </p:nvSpPr>
        <p:spPr>
          <a:xfrm>
            <a:off x="921108" y="3700846"/>
            <a:ext cx="4555439" cy="241198"/>
          </a:xfrm>
          <a:custGeom>
            <a:avLst/>
            <a:gdLst/>
            <a:ahLst/>
            <a:cxnLst/>
            <a:rect l="l" t="t" r="r" b="b"/>
            <a:pathLst>
              <a:path w="4555439" h="241198">
                <a:moveTo>
                  <a:pt x="0" y="0"/>
                </a:moveTo>
                <a:lnTo>
                  <a:pt x="4555439" y="0"/>
                </a:lnTo>
                <a:lnTo>
                  <a:pt x="4555439" y="241198"/>
                </a:lnTo>
                <a:lnTo>
                  <a:pt x="0" y="241198"/>
                </a:lnTo>
                <a:lnTo>
                  <a:pt x="0" y="0"/>
                </a:lnTo>
                <a:close/>
              </a:path>
            </a:pathLst>
          </a:custGeom>
          <a:solidFill>
            <a:srgbClr val="B1B1B1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" name="bk object 19"/>
          <p:cNvSpPr/>
          <p:nvPr/>
        </p:nvSpPr>
        <p:spPr>
          <a:xfrm>
            <a:off x="921108" y="3700211"/>
            <a:ext cx="4555439" cy="33667"/>
          </a:xfrm>
          <a:custGeom>
            <a:avLst/>
            <a:gdLst/>
            <a:ahLst/>
            <a:cxnLst/>
            <a:rect l="l" t="t" r="r" b="b"/>
            <a:pathLst>
              <a:path w="4555439" h="33667">
                <a:moveTo>
                  <a:pt x="0" y="33667"/>
                </a:moveTo>
                <a:lnTo>
                  <a:pt x="4555439" y="33667"/>
                </a:lnTo>
                <a:lnTo>
                  <a:pt x="4555439" y="0"/>
                </a:lnTo>
                <a:lnTo>
                  <a:pt x="0" y="0"/>
                </a:lnTo>
                <a:lnTo>
                  <a:pt x="0" y="33667"/>
                </a:lnTo>
                <a:close/>
              </a:path>
            </a:pathLst>
          </a:custGeom>
          <a:solidFill>
            <a:srgbClr val="B1B1B1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" name="bk object 20"/>
          <p:cNvSpPr/>
          <p:nvPr/>
        </p:nvSpPr>
        <p:spPr>
          <a:xfrm>
            <a:off x="921108" y="3926214"/>
            <a:ext cx="4555439" cy="0"/>
          </a:xfrm>
          <a:custGeom>
            <a:avLst/>
            <a:gdLst/>
            <a:ahLst/>
            <a:cxnLst/>
            <a:rect l="l" t="t" r="r" b="b"/>
            <a:pathLst>
              <a:path w="4555439">
                <a:moveTo>
                  <a:pt x="0" y="0"/>
                </a:moveTo>
                <a:lnTo>
                  <a:pt x="4555439" y="0"/>
                </a:lnTo>
              </a:path>
            </a:pathLst>
          </a:custGeom>
          <a:ln w="32956">
            <a:solidFill>
              <a:srgbClr val="B1B1B1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" name="bk object 21"/>
          <p:cNvSpPr/>
          <p:nvPr/>
        </p:nvSpPr>
        <p:spPr>
          <a:xfrm>
            <a:off x="921108" y="6485092"/>
            <a:ext cx="4555439" cy="0"/>
          </a:xfrm>
          <a:custGeom>
            <a:avLst/>
            <a:gdLst/>
            <a:ahLst/>
            <a:cxnLst/>
            <a:rect l="l" t="t" r="r" b="b"/>
            <a:pathLst>
              <a:path w="4555439">
                <a:moveTo>
                  <a:pt x="0" y="0"/>
                </a:moveTo>
                <a:lnTo>
                  <a:pt x="4555439" y="0"/>
                </a:lnTo>
              </a:path>
            </a:pathLst>
          </a:custGeom>
          <a:ln w="24307">
            <a:solidFill>
              <a:srgbClr val="B1B1B1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/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/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11/12/2018</a:t>
            </a:fld>
            <a:endParaRPr lang="en-US" smtClean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/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78015" y="2459482"/>
            <a:ext cx="3288734" cy="7057644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893559" y="2459482"/>
            <a:ext cx="3288734" cy="7057644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11/12/2018</a:t>
            </a:fld>
            <a:endParaRPr lang="en-US" smtClean="0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/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11/12/2018</a:t>
            </a:fld>
            <a:endParaRPr lang="en-US" smtClean="0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11/12/2018</a:t>
            </a:fld>
            <a:endParaRPr lang="en-US" smtClean="0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134487" y="1599839"/>
            <a:ext cx="5291333" cy="875562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908407" y="3700629"/>
            <a:ext cx="5743494" cy="4242976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70505" y="9944862"/>
            <a:ext cx="2419298" cy="53467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8015" y="9944862"/>
            <a:ext cx="1738871" cy="53467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11/12/2018</a:t>
            </a:fld>
            <a:endParaRPr lang="en-US" smtClean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43422" y="9944862"/>
            <a:ext cx="1738871" cy="53467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59994" y="645223"/>
            <a:ext cx="6839991" cy="940155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59994" y="645223"/>
            <a:ext cx="6839991" cy="940155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59994" y="645223"/>
            <a:ext cx="6839991" cy="940155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59994" y="645223"/>
            <a:ext cx="6839991" cy="940155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59994" y="645223"/>
            <a:ext cx="6839991" cy="940155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59994" y="645223"/>
            <a:ext cx="6839991" cy="940155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59994" y="645223"/>
            <a:ext cx="6839991" cy="940155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59994" y="645223"/>
            <a:ext cx="6839991" cy="940155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59994" y="645223"/>
            <a:ext cx="6839991" cy="940155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</TotalTime>
  <Words>0</Words>
  <Application>Microsoft Office PowerPoint</Application>
  <PresentationFormat>مخصص</PresentationFormat>
  <Paragraphs>0</Paragraphs>
  <Slides>9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9</vt:i4>
      </vt:variant>
    </vt:vector>
  </HeadingPairs>
  <TitlesOfParts>
    <vt:vector size="10" baseType="lpstr"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cp:lastModifiedBy>DR.Ahmed Saker 2o1O</cp:lastModifiedBy>
  <cp:revision>1</cp:revision>
  <dcterms:created xsi:type="dcterms:W3CDTF">2018-11-12T09:12:43Z</dcterms:created>
  <dcterms:modified xsi:type="dcterms:W3CDTF">2018-11-12T09:04:43Z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2018-11-12T00:00:00Z</vt:filetime>
  </property>
  <property fmtid="{D5CDD505-2E9C-101B-9397-08002B2CF9AE}" pid="3" name="LastSaved">
    <vt:filetime>2018-11-12T00:00:00Z</vt:filetime>
  </property>
</Properties>
</file>