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مخصص</PresentationFormat>
  <Paragraphs>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1</cp:revision>
  <dcterms:created xsi:type="dcterms:W3CDTF">2018-11-12T09:12:43Z</dcterms:created>
  <dcterms:modified xsi:type="dcterms:W3CDTF">2018-11-12T09:04:43Z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